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7200900" cy="5400675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600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200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801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440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800225" algn="l" defTabSz="7200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160270" algn="l" defTabSz="7200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520315" algn="l" defTabSz="7200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880360" algn="l" defTabSz="7200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548"/>
    <a:srgbClr val="C40741"/>
    <a:srgbClr val="ED144E"/>
    <a:srgbClr val="DDDDDD"/>
    <a:srgbClr val="B10044"/>
    <a:srgbClr val="A2003C"/>
    <a:srgbClr val="C000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6" d="100"/>
          <a:sy n="106" d="100"/>
        </p:scale>
        <p:origin x="-210" y="-636"/>
      </p:cViewPr>
      <p:guideLst>
        <p:guide orient="horz" pos="1701"/>
        <p:guide orient="horz" pos="1279"/>
        <p:guide orient="horz" pos="853"/>
        <p:guide orient="horz" pos="425"/>
        <p:guide orient="horz" pos="2125"/>
        <p:guide orient="horz" pos="2552"/>
        <p:guide orient="horz" pos="2974"/>
        <p:guide orient="horz" pos="3187"/>
        <p:guide pos="3403"/>
        <p:guide pos="2840"/>
        <p:guide pos="1139"/>
        <p:guide pos="2268"/>
        <p:guide pos="3971"/>
        <p:guide pos="1703"/>
        <p:guide pos="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172E57-118E-4668-BE76-A03F3E87679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6004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72009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8013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44018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80022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68" y="1677710"/>
            <a:ext cx="6120765" cy="115764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135" y="3060382"/>
            <a:ext cx="5040630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hidden">
          <a:xfrm>
            <a:off x="3751" y="5059383"/>
            <a:ext cx="7197149" cy="3412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9" tIns="36005" rIns="72009" bIns="36005" anchor="ctr"/>
          <a:lstStyle/>
          <a:p>
            <a:endParaRPr lang="nl-NL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hidden">
          <a:xfrm>
            <a:off x="0" y="2697837"/>
            <a:ext cx="3600450" cy="675084"/>
          </a:xfrm>
          <a:prstGeom prst="rect">
            <a:avLst/>
          </a:prstGeom>
          <a:solidFill>
            <a:srgbClr val="ED144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9" tIns="36005" rIns="72009" bIns="36005" anchor="ctr"/>
          <a:lstStyle/>
          <a:p>
            <a:endParaRPr lang="nl-NL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gray">
          <a:xfrm>
            <a:off x="0" y="0"/>
            <a:ext cx="910114" cy="2700338"/>
          </a:xfrm>
          <a:prstGeom prst="rect">
            <a:avLst/>
          </a:prstGeom>
          <a:solidFill>
            <a:srgbClr val="D9154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9" tIns="36005" rIns="72009" bIns="36005" anchor="ctr"/>
          <a:lstStyle/>
          <a:p>
            <a:endParaRPr lang="nl-NL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hidden">
          <a:xfrm>
            <a:off x="3594200" y="2700337"/>
            <a:ext cx="3606700" cy="1350169"/>
          </a:xfrm>
          <a:prstGeom prst="rect">
            <a:avLst/>
          </a:prstGeom>
          <a:solidFill>
            <a:srgbClr val="D9154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9" tIns="36005" rIns="72009" bIns="36005" anchor="ctr"/>
          <a:lstStyle/>
          <a:p>
            <a:endParaRPr lang="nl-NL"/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hidden">
          <a:xfrm>
            <a:off x="0" y="4045506"/>
            <a:ext cx="3600450" cy="675084"/>
          </a:xfrm>
          <a:prstGeom prst="rect">
            <a:avLst/>
          </a:prstGeom>
          <a:solidFill>
            <a:srgbClr val="ED144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9" tIns="36005" rIns="72009" bIns="36005" anchor="ctr"/>
          <a:lstStyle/>
          <a:p>
            <a:endParaRPr lang="nl-NL"/>
          </a:p>
        </p:txBody>
      </p:sp>
      <p:pic>
        <p:nvPicPr>
          <p:cNvPr id="12" name="Picture 25" descr="Logo_Breda_PMS_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57532" y="5143143"/>
            <a:ext cx="1306414" cy="1725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220652" y="216278"/>
            <a:ext cx="1620203" cy="460807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0045" y="216278"/>
            <a:ext cx="4740593" cy="460807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821" y="3470434"/>
            <a:ext cx="6120765" cy="107263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8821" y="2289037"/>
            <a:ext cx="6120765" cy="118139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0045" y="1260158"/>
            <a:ext cx="3180398" cy="356419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60457" y="1260158"/>
            <a:ext cx="3180398" cy="356419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45" y="1208901"/>
            <a:ext cx="318164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0045" y="1712714"/>
            <a:ext cx="318164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657957" y="1208901"/>
            <a:ext cx="318289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657957" y="1712714"/>
            <a:ext cx="318289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46" y="215027"/>
            <a:ext cx="2369046" cy="9151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5352" y="215028"/>
            <a:ext cx="4025503" cy="46093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0046" y="1130142"/>
            <a:ext cx="2369046" cy="3694212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1427" y="3780473"/>
            <a:ext cx="4320540" cy="44630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11427" y="482560"/>
            <a:ext cx="4320540" cy="3240405"/>
          </a:xfrm>
        </p:spPr>
        <p:txBody>
          <a:bodyPr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11427" y="4226779"/>
            <a:ext cx="4320540" cy="633829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45" y="216277"/>
            <a:ext cx="6480810" cy="900113"/>
          </a:xfrm>
          <a:prstGeom prst="rect">
            <a:avLst/>
          </a:prstGeom>
        </p:spPr>
        <p:txBody>
          <a:bodyPr vert="horz" lIns="72009" tIns="36005" rIns="72009" bIns="36005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45" y="1260158"/>
            <a:ext cx="6480810" cy="3564196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00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B993-1421-4B14-B4CB-CDAE2C773CBB}" type="datetimeFigureOut">
              <a:rPr lang="nl-NL" smtClean="0"/>
              <a:t>13-8-2014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60308" y="5005626"/>
            <a:ext cx="2280285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1606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056E-6148-453F-9F8C-4787A65D5E4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2009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34" indent="-270034" algn="l" defTabSz="7200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225028" algn="l" defTabSz="7200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cjgKSiiubdM8DM&amp;tbnid=v_4-vTlGaUXQQM:&amp;ved=0CAUQjRw&amp;url=http://www.promotiemiddelen.com/categorieen/outdoor-sport/strand-en-camping/zonnebrillen/&amp;ei=wFNFU_KWM8-z0QXWoIHAAg&amp;bvm=bv.64507335,d.Yms&amp;psig=AFQjCNGFrSCDfApW7s9u7a75uoPNlTPZSw&amp;ust=1397138727810455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google.nl/url?sa=i&amp;rct=j&amp;q=&amp;esrc=s&amp;frm=1&amp;source=images&amp;cd=&amp;cad=rja&amp;uact=8&amp;docid=H2qswKPsTJpd3M&amp;tbnid=EkWcRpSD7z_0vM:&amp;ved=0CAUQjRw&amp;url=http://casa.interchalet-vakantiehuis.nl/ferienhaus_villa.cfm?pool=Spanje_Vakantiehuis&amp;ei=JFRFU-jqOcKm0QWDroGADQ&amp;bvm=bv.64507335,d.Yms&amp;psig=AFQjCNHUq7DdHVn6AGFw85UzSTSWjHHxPA&amp;ust=139713878049482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NBBhTAHpIwF2tM&amp;tbnid=frj5CwNmJgOj1M:&amp;ved=0CAUQjRw&amp;url=http://www.snowcountry.nl/k2-annex-98.html&amp;ei=fVNFU8_tG-ib0QWKooDYDQ&amp;bvm=bv.64507335,d.Yms&amp;psig=AFQjCNHJOBQagBnBJNSQTpPI0OsqaRUN8Q&amp;ust=1397138677082226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://www.google.nl/url?sa=i&amp;rct=j&amp;q=&amp;esrc=s&amp;frm=1&amp;source=images&amp;cd=&amp;cad=rja&amp;uact=8&amp;docid=qM_Kd0p7XAB1wM&amp;tbnid=adlbnIam02dmhM:&amp;ved=0CAUQjRw&amp;url=http://4activekidz.nl/ziener-zwarte-handschoenen-largo-kids-met-gore-tex.html&amp;ei=GlVFU8mLKKWi0QWbpoHgDg&amp;bvm=bv.64507335,d.Yms&amp;psig=AFQjCNHrcFef4byAFLXQkqs4QK4q6DSvGw&amp;ust=1397139046126070" TargetMode="External"/><Relationship Id="rId4" Type="http://schemas.openxmlformats.org/officeDocument/2006/relationships/hyperlink" Target="http://www.google.nl/url?sa=i&amp;rct=j&amp;q=&amp;esrc=s&amp;frm=1&amp;source=images&amp;cd=&amp;cad=rja&amp;uact=8&amp;docid=j_RP-72mPuRCTM&amp;tbnid=PM5bZPD01KBC_M:&amp;ved=0CAUQjRw&amp;url=http://www.wehkamp.nl/damesmode/badmode/badpakken/whkmp-beachwave-corrigerend-badpak/C21_1A4_A44_928204/&amp;ei=g1RFU7fQJIrW0QWG5IHICA&amp;bvm=bv.64507335,d.Yms&amp;psig=AFQjCNFgYgpbTRIShkpukdaba2xjYy1kHg&amp;ust=1397138926535095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aupCECV5TmlC6M&amp;tbnid=LK_8N1LtNF23KM:&amp;ved=0CAUQjRw&amp;url=http://www.vandaagopstap.nl/rubrieken/61-50-1-1/Actief-vermaak/Indoor-skien-en-snowboarden/&amp;ei=xlhFU6PuDeHK0QWBzICgDw&amp;bvm=bv.64507335,d.Yms&amp;psig=AFQjCNHej1tepb5bEJzvzJaX-ruG-Q_L4w&amp;ust=139714000529793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uexjc0FiqXszhM&amp;tbnid=byZLU6nXufs1WM:&amp;ved=0CAUQjRw&amp;url=http://www.rotterdamsportstad.nl/locaties/zwembad/277/zwembad-alexander.html&amp;ei=nFpFU76BG8Sv0QX5xoDgBg&amp;bvm=bv.64507335,d.Yms&amp;psig=AFQjCNHbP2h9RlGD0oGYDOZ6sOk3Q8h8OA&amp;ust=1397140452772258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nl/url?sa=i&amp;rct=j&amp;q=&amp;esrc=s&amp;frm=1&amp;source=images&amp;cd=&amp;cad=rja&amp;uact=8&amp;docid=Qxe0ACaDFlrGzM&amp;tbnid=30jPzcFF7og-SM:&amp;ved=0CAUQjRw&amp;url=http://nl.wikipedia.org/wiki/Woestijn&amp;ei=IltFU5TiH-aH0AX764HgAw&amp;bvm=bv.64507335,d.Yms&amp;psig=AFQjCNEUz4Op58RaF4N0VLXtcpmauuG_uA&amp;ust=1397140582709797" TargetMode="External"/><Relationship Id="rId4" Type="http://schemas.openxmlformats.org/officeDocument/2006/relationships/hyperlink" Target="http://www.google.nl/url?sa=i&amp;rct=j&amp;q=&amp;esrc=s&amp;frm=1&amp;source=images&amp;cd=&amp;cad=rja&amp;uact=8&amp;docid=h8HxhH-Xagdi1M&amp;tbnid=Up9gSkjla88Q_M:&amp;ved=0CAUQjRw&amp;url=http://nl.ski-france.com/skigebied-chamrousse/chamrousse/&amp;ei=GFhFU4_7JcGm0QXScw&amp;bvm=bv.64507335,d.Yms&amp;psig=AFQjCNEHXWohJnw9Ie3OG_e2VmxzZ26H9A&amp;ust=1397139825887778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DZKFMFcaBc7bdM&amp;tbnid=QWiK4qJC1ky-hM:&amp;ved=0CAUQjRw&amp;url=http://www.winkelgoedkoopschoenen.com/christian-louboutin-pumps-suede-zwart-rolando-hiddenplatform-p-203.html&amp;ei=mu1HU7OGEeqN0AWT_4DgCQ&amp;psig=AFQjCNFNvRhWFhASycthPYpGWtSZGL_8Kg&amp;ust=1397308278350365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www.google.nl/url?sa=i&amp;rct=j&amp;q=&amp;esrc=s&amp;frm=1&amp;source=images&amp;cd=&amp;cad=rja&amp;uact=8&amp;docid=VCHXMx-bbu7zZM&amp;tbnid=14AAzAKmLiv6wM:&amp;ved=0CAUQjRw&amp;url=http://www.techinasia.com/people-who-give-a-shit-about-your-startup/&amp;ei=RvBHU_3aFYKp0QX2pYCIDg&amp;bvm=bv.64542518,d.bGQ&amp;psig=AFQjCNGRpVYCwlgywWtKE0_OALJ3VBOIRg&amp;ust=139730984889430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buIH88BM6ttChM&amp;tbnid=IG9T91rDzy3ndM:&amp;ved=0CAUQjRw&amp;url=http://www.chiarafashion.co.uk/sequin-dresses&amp;ei=g-VHU778HoPP0AW_zYCgAg&amp;bvm=bv.64542518,d.bGQ&amp;psig=AFQjCNGPiYoqKBZFRmg6Jug6YTCQfy6g0Q&amp;ust=1397307110323388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www.google.nl/url?sa=i&amp;rct=j&amp;q=&amp;esrc=s&amp;frm=1&amp;source=images&amp;cd=&amp;cad=rja&amp;uact=8&amp;docid=KBPOsxCEBf_y2M&amp;tbnid=FyYLtvYDdLSfJM:&amp;ved=0CAUQjRw&amp;url=http://www.google.nl/url?sa=i&amp;rct=j&amp;q=&amp;esrc=s&amp;frm=1&amp;source=images&amp;cd=&amp;cad=rja&amp;uact=8&amp;docid=KBPOsxCEBf_y2M&amp;tbnid=FyYLtvYDdLSfJM:&amp;ved=0CAUQjRw&amp;url=http://www.newbalance.com/women/shoes/Running/201000,default,sc.html&amp;ei=oO9HU8rSC8eb0QW-3YCIAw&amp;bvm=bv.64542518,d.bGQ&amp;psig=AFQjCNFod1kRLqux3CgvBCYc9u5Fivxstg&amp;ust=1397309623376661&amp;ei=oO9HU8rSC8eb0QW-3YCIAw&amp;bvm=bv.64542518,d.bGQ&amp;psig=AFQjCNFod1kRLqux3CgvBCYc9u5Fivxstg&amp;ust=1397309623376661" TargetMode="External"/><Relationship Id="rId4" Type="http://schemas.openxmlformats.org/officeDocument/2006/relationships/hyperlink" Target="http://www.google.nl/url?sa=i&amp;rct=j&amp;q=&amp;esrc=s&amp;frm=1&amp;source=images&amp;cd=&amp;cad=rja&amp;uact=8&amp;docid=TwIXaxiPtuL3BM&amp;tbnid=n0AXsJsSzg_c7M:&amp;ved=0CAUQjRw&amp;url=http://www.dexplore.nl/muziek-downloaden-iphone/&amp;ei=7ORHU5LwHuKM0AX914CQDg&amp;bvm=bv.64542518,d.bGQ&amp;psig=AFQjCNEPJ4vDTowwQP740LjKY17KpEiU-A&amp;ust=1397306948463060" TargetMode="Externa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54yBjYXTlkx0nM&amp;tbnid=Vd6TQJCQbTc6OM:&amp;ved=0CAUQjRw&amp;url=http://www.nijha.nl/referentieplekken/ref_id=172/&amp;ei=oC9NU9PCJsLuOqbigaAL&amp;bvm=bv.64764171,d.ZWU&amp;psig=AFQjCNH8EuR4SJ4LdDpRBd2U7WRP12wPew&amp;ust=1397653753540915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12" Type="http://schemas.openxmlformats.org/officeDocument/2006/relationships/hyperlink" Target="http://www.google.nl/url?sa=i&amp;rct=j&amp;q=&amp;esrc=s&amp;frm=1&amp;source=images&amp;cd=&amp;cad=rja&amp;uact=8&amp;docid=7weS7bJlsLl-NM&amp;tbnid=4m4vieH0GrM3oM:&amp;ved=0CAUQjRw&amp;url=http://vorige.nrc.nl/binnenland/article2093777.ece&amp;ei=CzFNU4GLGciLOdv6gfAL&amp;bvm=bv.64764171,d.ZWU&amp;psig=AFQjCNFO7Jct_0GzsZkn7lzekvz0DWdHcA&amp;ust=13976539793782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UsyscS0R7uw8QM&amp;tbnid=IXJp6WyyShpvMM:&amp;ved=0CAUQjRw&amp;url=http://www.gva.be/regio-mechelen/mechelen/overkapping-winkelstraten-nog-niet-voor-morgen.aspx&amp;ei=aQBIU9uuDqjK0QWynID4Bw&amp;bvm=bv.64542518,d.bGQ&amp;psig=AFQjCNFH9bmPkTb4CVvwABZygTwD0ULYvQ&amp;ust=1397313903467990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5" Type="http://schemas.openxmlformats.org/officeDocument/2006/relationships/image" Target="../media/image25.jpeg"/><Relationship Id="rId10" Type="http://schemas.openxmlformats.org/officeDocument/2006/relationships/hyperlink" Target="http://www.google.nl/url?sa=i&amp;rct=j&amp;q=&amp;esrc=s&amp;frm=1&amp;source=images&amp;cd=&amp;cad=rja&amp;uact=8&amp;docid=N2gpAt14814xTM&amp;tbnid=DTPzdmmLhJ4SUM:&amp;ved=0CAUQjRw&amp;url=http://cardioequipmentblowout.blogspot.com/&amp;ei=HzBNU8X-GYmOOIixgcAF&amp;bvm=bv.64764171,d.ZWU&amp;psig=AFQjCNFBg53M3zl9vBWYwtjFzX3CeZ5GDg&amp;ust=1397653886957549" TargetMode="External"/><Relationship Id="rId4" Type="http://schemas.openxmlformats.org/officeDocument/2006/relationships/hyperlink" Target="http://www.google.nl/url?sa=i&amp;rct=j&amp;q=&amp;esrc=s&amp;frm=1&amp;source=images&amp;cd=&amp;cad=rja&amp;uact=8&amp;docid=wE7RY8_8T2OQsM&amp;tbnid=eKbSXDCGh6wc0M:&amp;ved=0CAUQjRw&amp;url=http://www.puurfeesten.nl/locaties/chez-marknesse-marknesse/&amp;ei=GfJHU4GuHKez0QWO_oGwCg&amp;bvm=bv.64542518,d.bGQ&amp;psig=AFQjCNE8SMD7CkRroVzhd64Et7C3KW1iKg&amp;ust=1397310281666888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www.google.nl/url?sa=i&amp;rct=j&amp;q=&amp;esrc=s&amp;frm=1&amp;source=images&amp;cd=&amp;cad=rja&amp;uact=8&amp;docid=yYZ-LMiCDbpzkM&amp;tbnid=wwdxsM9m-BGEwM:&amp;ved=0CAUQjRw&amp;url=http://huiskamers.wordpress.com/2012/08/22/huiskamer-020/&amp;ei=zzJNU7WiN8mGOMmVgfgK&amp;bvm=bv.64764171,d.ZWU&amp;psig=AFQjCNEhzZf_Xrn-iVS_BdAk6Yzp89OT0g&amp;ust=139765453909739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Bqg7guIKJOj6yM&amp;tbnid=Gg6D7pMJzXzGlM:&amp;ved=0CAUQjRw&amp;url=http://www.neobrera.com/pages/leren-handtas.html&amp;ei=azZNU4IJiZM446WBmAU&amp;bvm=bv.64764171,d.ZWU&amp;psig=AFQjCNETjw1n8Qu4VJvvixmlIwCN8FKUIQ&amp;ust=1397655463513118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www.google.nl/url?sa=i&amp;rct=j&amp;q=&amp;esrc=s&amp;frm=1&amp;source=images&amp;cd=&amp;cad=rja&amp;uact=8&amp;docid=iyrof6yuaV2npM&amp;tbnid=GUpm0e2V1hlFFM:&amp;ved=0CAUQjRw&amp;url=http://aht.seriouseats.com/archives/2012/12/reality-check-mcdonalds-daily-double-mcdouble-review.html&amp;ei=hjdNU9jrNYSMO8DEgfgM&amp;bvm=bv.64764171,d.ZWU&amp;psig=AFQjCNHTwL13btAyb9y6Vl3kApzD6t70Pw&amp;ust=1397655765363125" TargetMode="External"/><Relationship Id="rId17" Type="http://schemas.openxmlformats.org/officeDocument/2006/relationships/image" Target="../media/image33.jpeg"/><Relationship Id="rId2" Type="http://schemas.openxmlformats.org/officeDocument/2006/relationships/image" Target="../media/image3.jpeg"/><Relationship Id="rId16" Type="http://schemas.openxmlformats.org/officeDocument/2006/relationships/hyperlink" Target="http://www.google.nl/url?sa=i&amp;rct=j&amp;q=&amp;esrc=s&amp;frm=1&amp;source=images&amp;cd=&amp;cad=rja&amp;uact=8&amp;docid=kiJK_rz5jY7oqM&amp;tbnid=BBJ0j1eVf5FZmM:&amp;ved=0CAUQjRw&amp;url=http://www.basic-fit.nl/fitness-blog/basic-fit-nieuws/&amp;ei=pjhNU9bUOYKJONbXgZgN&amp;psig=AFQjCNE2P9SgRN12NxoHmB5R1iIzLODo2g&amp;ust=139765609061552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HPTmb1KR4ahIoM&amp;tbnid=e2rNj4B4BowxEM:&amp;ved=0CAUQjRw&amp;url=http://www.reginaederveen.nl/nl/harpshop/boeken&amp;ei=-TVNU4LwK4nDO9q8gKgE&amp;bvm=bv.64764171,d.ZWU&amp;psig=AFQjCNGdJ_ZfKC5q0guDDZ2I_bUPLkC6sg&amp;ust=1397655309808511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://www.google.nl/url?sa=i&amp;rct=j&amp;q=&amp;esrc=s&amp;frm=1&amp;source=images&amp;cd=&amp;cad=rja&amp;uact=8&amp;docid=_khNM_OZ8DOx0M&amp;tbnid=9l3A_g_LRC98RM:&amp;ved=0CAUQjRw&amp;url=http://webwinkel.vandale.nl/w-th-de-boer-koenen-woordenboek-nederlands.html&amp;ei=ODdNU5aADcmtO6S4gJAN&amp;bvm=bv.64764171,d.ZWU&amp;psig=AFQjCNGFivtugpaRGJirqo3tmtdHxrdeeQ&amp;ust=1397655632718843" TargetMode="External"/><Relationship Id="rId4" Type="http://schemas.openxmlformats.org/officeDocument/2006/relationships/hyperlink" Target="http://www.google.nl/url?sa=i&amp;rct=j&amp;q=&amp;esrc=s&amp;frm=1&amp;source=images&amp;cd=&amp;cad=rja&amp;uact=8&amp;docid=L7hwDqg6ycg_RM&amp;tbnid=D2x9c_9WQ8_PhM:&amp;ved=0CAUQjRw&amp;url=http://www.hattemsemusea.nl/hattemse-musea/museumkaart/&amp;ei=MTVNU7u5H8ngOLibgcAH&amp;bvm=bv.64764171,d.ZWU&amp;psig=AFQjCNFCu1Biz8PAMVROWWTk2BOfqwC3Nw&amp;ust=1397655209682003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google.nl/url?sa=i&amp;rct=j&amp;q=&amp;esrc=s&amp;frm=1&amp;source=images&amp;cd=&amp;cad=rja&amp;uact=8&amp;docid=ycuMqcXN6n5r0M&amp;tbnid=d5Z0sHBXTRg_aM:&amp;ved=0CAUQjRw&amp;url=http://www.fashionistainoslo.com/2012/04/h-fashion-against-aids-collection.html&amp;ei=PDhNU9rDBsjXPZ22gYAF&amp;bvm=bv.64764171,d.ZWU&amp;psig=AFQjCNFTJZvT2ucBhWD2shY50CXCkc5LSQ&amp;ust=139765591718331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cREQ7xfyhQLyDM&amp;tbnid=q_9r0IcmhonAgM:&amp;ved=0CAUQjRw&amp;url=http://www.schoorlaanzee.nl/&amp;ei=sTtNU7-iJInlOobOgdgD&amp;bvm=bv.64764171,d.ZWU&amp;psig=AFQjCNFdWnQB_GS455kp1iY_JznhBDkdXg&amp;ust=1397656846812792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26.jpeg"/><Relationship Id="rId7" Type="http://schemas.openxmlformats.org/officeDocument/2006/relationships/image" Target="../media/image35.jpeg"/><Relationship Id="rId12" Type="http://schemas.openxmlformats.org/officeDocument/2006/relationships/hyperlink" Target="http://www.google.nl/url?sa=i&amp;rct=j&amp;q=&amp;esrc=s&amp;frm=1&amp;source=images&amp;cd=&amp;cad=rja&amp;uact=8&amp;docid=f6TbSt7CPiFFDM&amp;tbnid=lNidA-OE-oYR2M:&amp;ved=0CAUQjRw&amp;url=http://www.rotterdam.info/bezoekers/locaties/musea/328/museum-boijmans-van-beuningen/&amp;ei=0T5NU_vnJsaTOP2cgfAG&amp;bvm=bv.64764171,d.ZWU&amp;psig=AFQjCNFeUMT-o4E4aLwR61m3VAzJnNdsBQ&amp;ust=1397657145709275" TargetMode="External"/><Relationship Id="rId17" Type="http://schemas.openxmlformats.org/officeDocument/2006/relationships/image" Target="../media/image40.jpeg"/><Relationship Id="rId2" Type="http://schemas.openxmlformats.org/officeDocument/2006/relationships/image" Target="../media/image3.jpeg"/><Relationship Id="rId16" Type="http://schemas.openxmlformats.org/officeDocument/2006/relationships/hyperlink" Target="http://www.google.nl/url?sa=i&amp;rct=j&amp;q=&amp;esrc=s&amp;frm=1&amp;source=images&amp;cd=&amp;cad=rja&amp;uact=8&amp;docid=bgdxiseYu2lifM&amp;tbnid=ms0PznJ_YhiEZM:&amp;ved=0CAUQjRw&amp;url=http://www.comfortcube.nl/?page_name=scholen&amp;ei=ETpNU6-LHMu2Pb25gJgE&amp;bvm=bv.64764171,d.ZWU&amp;psig=AFQjCNEeBStBCd3-Ft-S48H_97qXrI7qUA&amp;ust=139765644798934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docid=oLmJibFk_NZlgM&amp;tbnid=JJ5Ne13viXq8cM:&amp;ved=0CAUQjRw&amp;url=http://www.stedentripper.com/blog/1959/pretparken-europa/&amp;ei=BjtNU6WzOcOnO6WKgSA&amp;bvm=bv.64764171,d.ZWU&amp;psig=AFQjCNHTUBVqubD8y1c7D0d_CHsgNIY2Xw&amp;ust=1397656491064559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5" Type="http://schemas.openxmlformats.org/officeDocument/2006/relationships/image" Target="../media/image39.jpeg"/><Relationship Id="rId10" Type="http://schemas.openxmlformats.org/officeDocument/2006/relationships/hyperlink" Target="http://www.google.nl/url?sa=i&amp;rct=j&amp;q=&amp;esrc=s&amp;frm=1&amp;source=images&amp;cd=&amp;cad=rja&amp;uact=8&amp;docid=JNEXdarE9oNu4M&amp;tbnid=IVRdXWeVzhvUhM:&amp;ved=0CAUQjRw&amp;url=http://www.youropi.com/nl/lissabon/restaurants/casa-da-comida-13502&amp;ei=fTxNU6mKKszeONGLgfAE&amp;bvm=bv.64764171,d.ZWU&amp;psig=AFQjCNHgVMYnDrOwu52d9qvpOK7YSNQebQ&amp;ust=1397656927892053" TargetMode="External"/><Relationship Id="rId4" Type="http://schemas.openxmlformats.org/officeDocument/2006/relationships/hyperlink" Target="http://www.google.nl/url?sa=i&amp;rct=j&amp;q=&amp;esrc=s&amp;frm=1&amp;source=images&amp;cd=&amp;cad=rja&amp;uact=8&amp;docid=b2w-_sAJDgqekM&amp;tbnid=X1NE9P-TBzTiAM:&amp;ved=0CAUQjRw&amp;url=http://www.sv.nl/referenties/projectinrichting/?typeID=21&amp;ei=TDlNU_PJJ4S8OdrugMgG&amp;bvm=bv.64764171,d.ZWU&amp;psig=AFQjCNHV1eG1qdIO4K0xYe2N-LN8GGaA3g&amp;ust=1397656206899648" TargetMode="External"/><Relationship Id="rId9" Type="http://schemas.openxmlformats.org/officeDocument/2006/relationships/image" Target="../media/image36.jpeg"/><Relationship Id="rId14" Type="http://schemas.openxmlformats.org/officeDocument/2006/relationships/hyperlink" Target="http://www.google.nl/url?sa=i&amp;rct=j&amp;q=&amp;esrc=s&amp;frm=1&amp;source=images&amp;cd=&amp;cad=rja&amp;uact=8&amp;docid=uM6xaih_BvEmKM&amp;tbnid=Cm4KGWW4q9XPGM:&amp;ved=0CAUQjRw&amp;url=http://www.peekbv.nl/pathe-bioscoop-haarlem/&amp;ei=tD9NU5riOMWNOIu5gdAC&amp;bvm=bv.64764171,d.ZWU&amp;psig=AFQjCNH2gZSKKY5BGu4asbEpBUrNHJncCw&amp;ust=13976577798808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rontje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Consument_A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465"/>
            <a:ext cx="1865012" cy="360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04306" y="25206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Dit is Albert. 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producten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hij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rc_mi" descr="http://productimages.wehkamp.nl/is/image/Wehkamp/928204_pb_01/pdp-artikelfoto-616/whkmp-beachwave-corrigerend-badpak-zwart-blauw-gee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298" y="1044153"/>
            <a:ext cx="1158128" cy="11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snowcountry.nl/media/catalog/product/k/2/k2-annex-98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722" y="1044153"/>
            <a:ext cx="865448" cy="17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promotiemiddelen.com/wp-content/uploads/import/10022400_EX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6314" y="3636441"/>
            <a:ext cx="1440384" cy="8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4activekidz.nl/media/catalog/product/cache/1/image/9df78eab33525d08d6e5fb8d27136e95/a/w/aw12-zi-handschoenen-kind-991902_12.pn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6514" y="2700337"/>
            <a:ext cx="1321321" cy="132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achebekje 13"/>
          <p:cNvSpPr/>
          <p:nvPr/>
        </p:nvSpPr>
        <p:spPr>
          <a:xfrm>
            <a:off x="5760690" y="1260177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Lachebekje 14"/>
          <p:cNvSpPr/>
          <p:nvPr/>
        </p:nvSpPr>
        <p:spPr>
          <a:xfrm>
            <a:off x="2520330" y="327640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achebekje 15"/>
          <p:cNvSpPr/>
          <p:nvPr/>
        </p:nvSpPr>
        <p:spPr>
          <a:xfrm>
            <a:off x="5256634" y="277234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3600450" y="972145"/>
            <a:ext cx="1724823" cy="1224136"/>
            <a:chOff x="3600450" y="972145"/>
            <a:chExt cx="1724823" cy="1224136"/>
          </a:xfrm>
        </p:grpSpPr>
        <p:pic>
          <p:nvPicPr>
            <p:cNvPr id="8" name="irc_mi" descr="http://images.interchalet.de/teaser/spanien_ferienhaus_pool_villa.jpg">
              <a:hlinkClick r:id="rId12"/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00450" y="1044153"/>
              <a:ext cx="1724823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kstvak 17"/>
            <p:cNvSpPr txBox="1"/>
            <p:nvPr/>
          </p:nvSpPr>
          <p:spPr>
            <a:xfrm>
              <a:off x="3672458" y="972145"/>
              <a:ext cx="156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vakantiehuisje</a:t>
              </a:r>
              <a:endPara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Consument_A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465"/>
            <a:ext cx="1865012" cy="360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04306" y="25206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ruimtes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hij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rc_mi" descr="http://ski-france-db.com/uploads/12906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314" y="756121"/>
            <a:ext cx="1717421" cy="12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Zw%20Alexander%20309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6554" y="756121"/>
            <a:ext cx="1872208" cy="124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vandaagopstap.nl/images/items/Sneeuwbaan-de-Uithof_13268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6314" y="2196281"/>
            <a:ext cx="1713786" cy="10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Wadi-rum-woestijn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6554" y="2124273"/>
            <a:ext cx="1746325" cy="13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achebekje 8"/>
          <p:cNvSpPr/>
          <p:nvPr/>
        </p:nvSpPr>
        <p:spPr>
          <a:xfrm>
            <a:off x="3816474" y="1188169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Lachebekje 9"/>
          <p:cNvSpPr/>
          <p:nvPr/>
        </p:nvSpPr>
        <p:spPr>
          <a:xfrm>
            <a:off x="3816474" y="255632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Consument_T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1865012" cy="3600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304000" y="252065"/>
            <a:ext cx="36004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Dit is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Tiny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producten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zij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rc_mi" descr="iphon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4306" y="1116161"/>
            <a:ext cx="1389595" cy="16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o-gold-sequin-embellished-one-shoulder-black-chiffon-dress-23554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8642" y="900137"/>
            <a:ext cx="1659508" cy="21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n-Pumps-Suede-Zwart-Rolando-Hidden-Platform-780203_LR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474" y="1044153"/>
            <a:ext cx="1349896" cy="13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w940wb2_nb_02_i?$dw_detail_main$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2338" y="2772345"/>
            <a:ext cx="1752228" cy="128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redbull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8562" y="3420417"/>
            <a:ext cx="1201316" cy="12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achebekje 10"/>
          <p:cNvSpPr/>
          <p:nvPr/>
        </p:nvSpPr>
        <p:spPr>
          <a:xfrm>
            <a:off x="3240410" y="147620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achebekje 11"/>
          <p:cNvSpPr/>
          <p:nvPr/>
        </p:nvSpPr>
        <p:spPr>
          <a:xfrm>
            <a:off x="4824586" y="1188169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Lachebekje 12"/>
          <p:cNvSpPr/>
          <p:nvPr/>
        </p:nvSpPr>
        <p:spPr>
          <a:xfrm>
            <a:off x="6264746" y="169222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544666" y="3492425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Misschien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wil</a:t>
            </a:r>
            <a:r>
              <a:rPr lang="en-US" sz="1200" dirty="0" smtClean="0">
                <a:latin typeface="+mj-lt"/>
              </a:rPr>
              <a:t> Tiny heel de </a:t>
            </a:r>
            <a:r>
              <a:rPr lang="en-US" sz="1200" dirty="0" err="1" smtClean="0">
                <a:latin typeface="+mj-lt"/>
              </a:rPr>
              <a:t>nacht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dansen</a:t>
            </a:r>
            <a:r>
              <a:rPr lang="en-US" sz="1200" dirty="0" smtClean="0">
                <a:latin typeface="+mj-lt"/>
              </a:rPr>
              <a:t>: </a:t>
            </a:r>
            <a:r>
              <a:rPr lang="en-US" sz="1200" dirty="0" err="1" smtClean="0">
                <a:latin typeface="+mj-lt"/>
              </a:rPr>
              <a:t>zou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ze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dan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Energy Drink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lusten</a:t>
            </a:r>
            <a:r>
              <a:rPr lang="en-US" sz="1200" dirty="0" smtClean="0">
                <a:latin typeface="+mj-lt"/>
              </a:rPr>
              <a:t>?</a:t>
            </a:r>
            <a:endParaRPr lang="nl-NL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Consument_T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1865012" cy="3600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304000" y="252065"/>
            <a:ext cx="36004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ruimtes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zij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rc_mi" descr="feest-organiseren-Chez-Marknesse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314" y="756121"/>
            <a:ext cx="17569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overkapping-winkelstraten-nog-niet-voor-morgen-id4044877-1000x800-n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6514" y="756121"/>
            <a:ext cx="17441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tiel_sonnewijser_3_800x60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6314" y="2268289"/>
            <a:ext cx="1512168" cy="11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jumeirah-at-etihad-towers-spa-six-p-gym-01-hero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8859" y="1980257"/>
            <a:ext cx="226994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fo27052008media-05__194586a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6314" y="3492425"/>
            <a:ext cx="1512168" cy="10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uiskamer-020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92538" y="3060377"/>
            <a:ext cx="2088232" cy="13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achebekje 12"/>
          <p:cNvSpPr/>
          <p:nvPr/>
        </p:nvSpPr>
        <p:spPr>
          <a:xfrm>
            <a:off x="2160290" y="61210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/>
          <p:cNvSpPr/>
          <p:nvPr/>
        </p:nvSpPr>
        <p:spPr>
          <a:xfrm>
            <a:off x="4176514" y="291636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4752578" y="450053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Lekker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thuis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, op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eigen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muziek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nl-NL" sz="1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Doelgroep_slimmevrouw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2157984" cy="205435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20000" y="252000"/>
            <a:ext cx="448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producten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deze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doelgroep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rc_mi" descr="Museumkaart-300x14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4346" y="684113"/>
            <a:ext cx="21298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boek_test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90" y="2412305"/>
            <a:ext cx="1730896" cy="17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CV32491">
            <a:hlinkClick r:id="rId8"/>
          </p:cNvPr>
          <p:cNvPicPr/>
          <p:nvPr/>
        </p:nvPicPr>
        <p:blipFill>
          <a:blip r:embed="rId9" cstate="print"/>
          <a:srcRect l="11092" t="12079" r="13171" b="8911"/>
          <a:stretch>
            <a:fillRect/>
          </a:stretch>
        </p:blipFill>
        <p:spPr bwMode="auto">
          <a:xfrm>
            <a:off x="5328642" y="684113"/>
            <a:ext cx="1361133" cy="124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koenen_woordenboek_nederlands_isbn_9789066486386_1_1391136945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2338" y="1836241"/>
            <a:ext cx="2308284" cy="14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20121008-daily-double-mcdonalds-3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0290" y="3492425"/>
            <a:ext cx="1086561" cy="91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Fashion+against+AIDS+H&amp;M+bikini+26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52578" y="2268289"/>
            <a:ext cx="1137446" cy="17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sportschoenen-Qyou-Basic-Fit1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00650" y="3924473"/>
            <a:ext cx="1648991" cy="11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achebekje 11"/>
          <p:cNvSpPr/>
          <p:nvPr/>
        </p:nvSpPr>
        <p:spPr>
          <a:xfrm>
            <a:off x="4464546" y="900137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Lachebekje 12"/>
          <p:cNvSpPr/>
          <p:nvPr/>
        </p:nvSpPr>
        <p:spPr>
          <a:xfrm>
            <a:off x="4104506" y="205226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/>
          <p:cNvSpPr/>
          <p:nvPr/>
        </p:nvSpPr>
        <p:spPr>
          <a:xfrm>
            <a:off x="1728242" y="255632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760690" y="198025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Misschien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ook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een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handtas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Wat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denken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jullie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? </a:t>
            </a:r>
            <a:endParaRPr lang="nl-NL" sz="1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Doelgroep_slimmevrouw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2157984" cy="205435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20000" y="252000"/>
            <a:ext cx="424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ruimtes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deze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doelgroep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irc_mi" descr="Bibliotheek-KHK-0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338" y="684113"/>
            <a:ext cx="1849596" cy="12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alton-towers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0337"/>
            <a:ext cx="2232298" cy="13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rc_mi" descr="speeltuin_800x60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2338" y="2124273"/>
            <a:ext cx="1921738" cy="14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rc_mi" descr="0)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96594" y="2124273"/>
            <a:ext cx="19288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rc_mi" descr="Museum-Boijmans-van-Beuningen-134122915797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96594" y="3780457"/>
            <a:ext cx="2088232" cy="13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rc_mi" descr="Pathe-Bioscoop-Haarlem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04306" y="3783707"/>
            <a:ext cx="2425452" cy="16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schoollokaal600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31432" y="684113"/>
            <a:ext cx="2569468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achebekje 23"/>
          <p:cNvSpPr/>
          <p:nvPr/>
        </p:nvSpPr>
        <p:spPr>
          <a:xfrm>
            <a:off x="3816474" y="756121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Lachebekje 24"/>
          <p:cNvSpPr/>
          <p:nvPr/>
        </p:nvSpPr>
        <p:spPr>
          <a:xfrm>
            <a:off x="4176514" y="385246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achebekje 25"/>
          <p:cNvSpPr/>
          <p:nvPr/>
        </p:nvSpPr>
        <p:spPr>
          <a:xfrm>
            <a:off x="6408762" y="3852465"/>
            <a:ext cx="504056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4824586" y="756121"/>
            <a:ext cx="2201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Slimme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vrouwen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 60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jaar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ouder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niet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naar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school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nl-N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4896544" y="2340297"/>
            <a:ext cx="36004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Slimme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vrouwen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 60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jaar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ouder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houden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vast van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lekker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eten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denken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jullie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Doelgroep_slimmevrouw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2157984" cy="205435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20000" y="252000"/>
            <a:ext cx="448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producten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deze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doelgroep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56434" y="1332185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nl-NL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htergrond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" y="0"/>
            <a:ext cx="7198868" cy="5400675"/>
          </a:xfrm>
          <a:prstGeom prst="rect">
            <a:avLst/>
          </a:prstGeom>
        </p:spPr>
      </p:pic>
      <p:pic>
        <p:nvPicPr>
          <p:cNvPr id="3" name="Afbeelding 2" descr="Doelgroep_slimmevrouw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252000"/>
            <a:ext cx="2157984" cy="205435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20000" y="252000"/>
            <a:ext cx="424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Welke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ruimtes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zou deze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doelgroep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kiezen?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56434" y="1332185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nl-NL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124</Words>
  <Application>Microsoft Office PowerPoint</Application>
  <PresentationFormat>Aangepast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>Gemeente Breda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Petra Kwaadgras</dc:creator>
  <cp:lastModifiedBy>Petra Kwaadgras</cp:lastModifiedBy>
  <cp:revision>18</cp:revision>
  <dcterms:created xsi:type="dcterms:W3CDTF">2014-08-13T09:33:47Z</dcterms:created>
  <dcterms:modified xsi:type="dcterms:W3CDTF">2014-08-13T13:47:01Z</dcterms:modified>
</cp:coreProperties>
</file>